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3211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339284"/>
            <a:ext cx="8229600" cy="51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South Africa the beautiful</a:t>
            </a:r>
          </a:p>
        </p:txBody>
      </p:sp>
      <p:sp>
        <p:nvSpPr>
          <p:cNvPr id="24" name="Shape 2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762000" y="895350"/>
            <a:ext cx="7620000" cy="5067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503350" y="30436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762000" y="900112"/>
            <a:ext cx="7620000" cy="5057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762000" y="1042987"/>
            <a:ext cx="7620000" cy="4772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762000" y="1285875"/>
            <a:ext cx="7620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2428875" y="0"/>
            <a:ext cx="42862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428875" y="0"/>
            <a:ext cx="42862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571500"/>
            <a:ext cx="9143999" cy="5714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647473" y="0"/>
            <a:ext cx="3849052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428875" y="0"/>
            <a:ext cx="42862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762000" y="1285875"/>
            <a:ext cx="7620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62000" y="1285875"/>
            <a:ext cx="7620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803082" y="0"/>
            <a:ext cx="553783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762000" y="1285875"/>
            <a:ext cx="7620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762000" y="271462"/>
            <a:ext cx="7620000" cy="6315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762000" y="542925"/>
            <a:ext cx="7620000" cy="57721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387316" y="0"/>
            <a:ext cx="6369367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62000" y="862012"/>
            <a:ext cx="7620000" cy="51339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2085975" y="0"/>
            <a:ext cx="49720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762000" y="809625"/>
            <a:ext cx="7620000" cy="5238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762000" y="80962"/>
            <a:ext cx="7620000" cy="6696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434465" y="0"/>
            <a:ext cx="627506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0" y="-885825"/>
            <a:ext cx="9144000" cy="8629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762000" y="538162"/>
            <a:ext cx="7620000" cy="5781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762000" y="723900"/>
            <a:ext cx="7620000" cy="54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5" name="Shape 245"/>
          <p:cNvSpPr/>
          <p:nvPr/>
        </p:nvSpPr>
        <p:spPr>
          <a:xfrm>
            <a:off x="762000" y="166687"/>
            <a:ext cx="7620000" cy="65246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762000" y="723900"/>
            <a:ext cx="7620000" cy="54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762000" y="976312"/>
            <a:ext cx="7620000" cy="4905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0" y="-1143000"/>
            <a:ext cx="9144000" cy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2077402" y="0"/>
            <a:ext cx="498919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762000" y="681037"/>
            <a:ext cx="7620000" cy="5495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762000" y="561975"/>
            <a:ext cx="7620000" cy="5734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2210276" y="0"/>
            <a:ext cx="4723447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762000" y="809625"/>
            <a:ext cx="7620000" cy="5238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762000" y="552450"/>
            <a:ext cx="7620000" cy="5753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762000" y="609600"/>
            <a:ext cx="7620000" cy="5638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762000" y="509587"/>
            <a:ext cx="7620000" cy="5838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762000" y="704850"/>
            <a:ext cx="7620000" cy="5448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1725930" y="0"/>
            <a:ext cx="569213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762000" y="590550"/>
            <a:ext cx="7620000" cy="5676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762000" y="800100"/>
            <a:ext cx="7620000" cy="5257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762000" y="276225"/>
            <a:ext cx="7620000" cy="6305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0" y="-1062990"/>
            <a:ext cx="9144000" cy="8983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762000" y="757237"/>
            <a:ext cx="7620000" cy="5343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762000" y="671512"/>
            <a:ext cx="7620000" cy="55149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2124551" y="0"/>
            <a:ext cx="4894897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1477327" y="0"/>
            <a:ext cx="618934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1421606" y="0"/>
            <a:ext cx="6300787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447323" y="0"/>
            <a:ext cx="6249352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428875" y="0"/>
            <a:ext cx="42862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2073116" y="0"/>
            <a:ext cx="4997767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762000" y="347662"/>
            <a:ext cx="7620000" cy="6162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0" y="-954404"/>
            <a:ext cx="9144000" cy="87668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762000" y="1057275"/>
            <a:ext cx="7620000" cy="4743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762000" y="976312"/>
            <a:ext cx="7620000" cy="4905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762000" y="609600"/>
            <a:ext cx="7620000" cy="5638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762000" y="847725"/>
            <a:ext cx="7620000" cy="5162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762000" y="590550"/>
            <a:ext cx="7620000" cy="5676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762000" y="261937"/>
            <a:ext cx="7620000" cy="6334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291715" y="0"/>
            <a:ext cx="456056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762000" y="142875"/>
            <a:ext cx="7620000" cy="6572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762000" y="419100"/>
            <a:ext cx="76200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762000" y="766762"/>
            <a:ext cx="7620000" cy="5324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762000" y="328612"/>
            <a:ext cx="7620000" cy="6200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762000" y="533400"/>
            <a:ext cx="7620000" cy="5791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/>
        </p:nvSpPr>
        <p:spPr>
          <a:xfrm>
            <a:off x="1503045" y="0"/>
            <a:ext cx="613790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1528762" y="0"/>
            <a:ext cx="608647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961673" y="0"/>
            <a:ext cx="5220652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1250156" y="0"/>
            <a:ext cx="6643687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762000" y="852487"/>
            <a:ext cx="7620000" cy="5153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66" name="Shape 466"/>
          <p:cNvSpPr/>
          <p:nvPr/>
        </p:nvSpPr>
        <p:spPr>
          <a:xfrm>
            <a:off x="762000" y="1500187"/>
            <a:ext cx="7620000" cy="38576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428875" y="0"/>
            <a:ext cx="42862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762000" y="595312"/>
            <a:ext cx="7620000" cy="5667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>
            <a:off x="762000" y="585787"/>
            <a:ext cx="7620000" cy="5686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1661636" y="0"/>
            <a:ext cx="5820727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762000" y="866775"/>
            <a:ext cx="7620000" cy="5124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762000" y="157162"/>
            <a:ext cx="7620000" cy="6543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2733675" y="381000"/>
            <a:ext cx="3676650" cy="609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2857500" y="381000"/>
            <a:ext cx="3429000" cy="609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1524000" y="114300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2857500" y="1143000"/>
            <a:ext cx="3429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1910238" y="0"/>
            <a:ext cx="5323522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2</Paragraphs>
  <Slides>100</Slides>
  <Notes>100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/>
      <vt:lpstr>South Africa the beautiful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 the beautiful</dc:title>
  <cp:lastModifiedBy>imhs</cp:lastModifiedBy>
  <cp:revision>1</cp:revision>
  <dcterms:modified xsi:type="dcterms:W3CDTF">2013-03-18T16:53:53Z</dcterms:modified>
</cp:coreProperties>
</file>